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">
          <p15:clr>
            <a:srgbClr val="747775"/>
          </p15:clr>
        </p15:guide>
        <p15:guide id="2" orient="horz" pos="2880">
          <p15:clr>
            <a:srgbClr val="747775"/>
          </p15:clr>
        </p15:guide>
        <p15:guide id="3" pos="2664">
          <p15:clr>
            <a:srgbClr val="747775"/>
          </p15:clr>
        </p15:guide>
        <p15:guide id="4" pos="522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" orient="horz"/>
        <p:guide pos="2880" orient="horz"/>
        <p:guide pos="2664"/>
        <p:guide pos="522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a905637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1a905637f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6700777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d67007773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f1bfbb67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f1bfbb6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ef1bfbb67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ef1bfbb678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31a905637f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31a905637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1a905637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1a905637f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d670077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2d67007773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59f5788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659f578853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f1bfbb67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ef1bfbb678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a905637f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1a905637f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hugoavmedeiros.github.io/eleicoes_/" TargetMode="External"/><Relationship Id="rId5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aussanalitica.com.br/" TargetMode="External"/><Relationship Id="rId4" Type="http://schemas.openxmlformats.org/officeDocument/2006/relationships/image" Target="../media/image24.jpg"/><Relationship Id="rId5" Type="http://schemas.openxmlformats.org/officeDocument/2006/relationships/hyperlink" Target="mailto:contato@gaussanalitica.com" TargetMode="External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repositorio.enap.gov.br/bitstream/1/6962/1/Caderno_95_sumario_executivo_.pdf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Casos de Sucesso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075" y="2303025"/>
            <a:ext cx="4614000" cy="17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804300" y="4659250"/>
            <a:ext cx="390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Algoritmo exclusivo </a:t>
            </a: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 prev</a:t>
            </a: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ê os votos de um candidato de acordo com o expectro ideológico.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706125" y="4659250"/>
            <a:ext cx="422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de fraude no processo de produção.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1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300" y="1883125"/>
            <a:ext cx="3900298" cy="251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Casos de Sucesso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177675" y="4130600"/>
            <a:ext cx="390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Licenciamento</a:t>
            </a: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monitoramento da primeira usina híbrida do Brasil, em terras indígenas no Estado de Roraima.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113" y="2488800"/>
            <a:ext cx="35147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005325" y="4204850"/>
            <a:ext cx="390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Avaliação da eficiência dos licenciamentos ambientais do setor energético de Pernambuco.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34883" l="0" r="0" t="29933"/>
          <a:stretch/>
        </p:blipFill>
        <p:spPr>
          <a:xfrm>
            <a:off x="1276688" y="2357475"/>
            <a:ext cx="3302075" cy="116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Contato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09" name="Google Shape;109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0" y="1343587"/>
            <a:ext cx="4710497" cy="3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4072550" y="4858025"/>
            <a:ext cx="427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contato@gaussanalitica.com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(81) 99151-7133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675" y="5344463"/>
            <a:ext cx="586675" cy="5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Sobre nós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7" name="Google Shape;17;p5"/>
          <p:cNvSpPr txBox="1"/>
          <p:nvPr/>
        </p:nvSpPr>
        <p:spPr>
          <a:xfrm>
            <a:off x="969800" y="1245400"/>
            <a:ext cx="97392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 Light"/>
                <a:ea typeface="Montserrat Light"/>
                <a:cs typeface="Montserrat Light"/>
                <a:sym typeface="Montserrat Light"/>
              </a:rPr>
              <a:t>A Gauss Analítica se destaca no mercado de consultoria pela excelência e inovação, desenvolvendo soluções para os setores público e privado. Nossa equipe interdisciplinar é especializada na resolução </a:t>
            </a:r>
            <a:r>
              <a:rPr lang="en-US" sz="2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 problemas complexos, com atuação em análise de dados, monitoramento e avaliação de políticas públicas, pesquisas científicas, licenciamento ambiental, detecção de fraudes, auditoria e formação de capital humano.</a:t>
            </a:r>
            <a:endParaRPr sz="25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0" y="4910125"/>
            <a:ext cx="1771500" cy="17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250" y="1164375"/>
            <a:ext cx="1678975" cy="1700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/>
        </p:nvSpPr>
        <p:spPr>
          <a:xfrm>
            <a:off x="2324300" y="1264425"/>
            <a:ext cx="89898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Dalson Figueiredo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Doutor em Ci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ência Política, 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Professor da UFPE, Catalisador na Berkeley Initiative for Transparency in the Social Sciences (BITSS). </a:t>
            </a:r>
            <a:endParaRPr sz="1800">
              <a:solidFill>
                <a:srgbClr val="1D1E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" name="Google Shape;26;p6"/>
          <p:cNvSpPr txBox="1"/>
          <p:nvPr/>
        </p:nvSpPr>
        <p:spPr>
          <a:xfrm>
            <a:off x="2379600" y="5050700"/>
            <a:ext cx="80871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Diego Leonel 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Biólogo, 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Doutorando em Ciência Política na UFPE, com a tem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á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tica sobre </a:t>
            </a: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pobreza energética e desenvolvimento sustentável.</a:t>
            </a:r>
            <a:endParaRPr sz="1800">
              <a:solidFill>
                <a:srgbClr val="1D1E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" name="Google Shape;27;p6"/>
          <p:cNvSpPr txBox="1"/>
          <p:nvPr/>
        </p:nvSpPr>
        <p:spPr>
          <a:xfrm>
            <a:off x="2324300" y="3047063"/>
            <a:ext cx="87783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André Costa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Advogado, Doutor em Direito pela UFPE, mestre em Ciências Jurídicas Políticas pela Universidade de Lisboa.</a:t>
            </a:r>
            <a:endParaRPr sz="1800">
              <a:solidFill>
                <a:srgbClr val="1D1E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62" y="2963925"/>
            <a:ext cx="1771499" cy="175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Nossos serviços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462988" y="4200450"/>
            <a:ext cx="345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Análise de Dados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Transformamos dados complexos em insights claros e acionáveis.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4664538" y="4200438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Modelagem Preditiva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Antecipamos tendências e resultados para ajudar na tomada de decisão estratégica.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8408900" y="4200438"/>
            <a:ext cx="342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Criamos dashboards personalizados para monitoramento em tempo real.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400" y="2189300"/>
            <a:ext cx="2350894" cy="19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78" y="1828794"/>
            <a:ext cx="2239651" cy="22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5">
            <a:alphaModFix/>
          </a:blip>
          <a:srcRect b="27578" l="21477" r="20318" t="22810"/>
          <a:stretch/>
        </p:blipFill>
        <p:spPr>
          <a:xfrm>
            <a:off x="991450" y="2234350"/>
            <a:ext cx="2128161" cy="18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Nossos serviços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8289325" y="4196125"/>
            <a:ext cx="3655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Formação e Treinamento</a:t>
            </a: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Capacitamos equipes com cursos especializados em análise de dados e políticas públicas.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494900" y="4196125"/>
            <a:ext cx="342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Avaliação de políticas públicas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Analisamos a eficácia e o impacto de políticas públicas.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4626750" y="4196125"/>
            <a:ext cx="331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 de fraudes</a:t>
            </a: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Realizamos análises forenses em dados para identificar ações fraudulentas. 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00" y="2080888"/>
            <a:ext cx="1923900" cy="19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663" y="2152987"/>
            <a:ext cx="1779725" cy="17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600" y="2080900"/>
            <a:ext cx="1923899" cy="19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Nossos serviços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56" name="Google Shape;56;p9"/>
          <p:cNvSpPr txBox="1"/>
          <p:nvPr/>
        </p:nvSpPr>
        <p:spPr>
          <a:xfrm>
            <a:off x="8467025" y="4196125"/>
            <a:ext cx="3375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Mantemos o controle constante sobre a qualidade ambiental da empresa e sua governança.</a:t>
            </a:r>
            <a:endParaRPr sz="1700">
              <a:solidFill>
                <a:srgbClr val="1A1A1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7" name="Google Shape;57;p9"/>
          <p:cNvSpPr txBox="1"/>
          <p:nvPr/>
        </p:nvSpPr>
        <p:spPr>
          <a:xfrm>
            <a:off x="620600" y="4196125"/>
            <a:ext cx="3189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EIA/RIMA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Realizamos Estudos de Impacto Ambiental para empresas em processo de licenciamento</a:t>
            </a: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8" name="Google Shape;58;p9"/>
          <p:cNvSpPr txBox="1"/>
          <p:nvPr/>
        </p:nvSpPr>
        <p:spPr>
          <a:xfrm>
            <a:off x="4315113" y="4196125"/>
            <a:ext cx="36267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Auditoria 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Garantimos que sua empresa esteja em conformidade com as regulamentações ambientais.</a:t>
            </a:r>
            <a:r>
              <a:rPr lang="en-US" sz="1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4" y="2152975"/>
            <a:ext cx="1833363" cy="183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 b="21853" l="20982" r="23640" t="20499"/>
          <a:stretch/>
        </p:blipFill>
        <p:spPr>
          <a:xfrm>
            <a:off x="5253175" y="2192312"/>
            <a:ext cx="1685661" cy="17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6202" y="1979338"/>
            <a:ext cx="2216799" cy="22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Metodologia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25" y="1278800"/>
            <a:ext cx="8436352" cy="52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Casos de Sucesso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28730" r="28073" t="0"/>
          <a:stretch/>
        </p:blipFill>
        <p:spPr>
          <a:xfrm>
            <a:off x="1303900" y="1874675"/>
            <a:ext cx="2108650" cy="25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/>
        </p:nvSpPr>
        <p:spPr>
          <a:xfrm>
            <a:off x="372975" y="4706525"/>
            <a:ext cx="397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A0A0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Participação na elaboração do Relatório sobre a educação Brasileira.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174" y="1831949"/>
            <a:ext cx="3970499" cy="264699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/>
        </p:nvSpPr>
        <p:spPr>
          <a:xfrm>
            <a:off x="6506175" y="4797150"/>
            <a:ext cx="3970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A0A0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Detecção de fraudes em dados eleitorais (</a:t>
            </a:r>
            <a:r>
              <a:rPr i="1" lang="en-US" sz="1800">
                <a:solidFill>
                  <a:srgbClr val="0A0A0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electoral forensics</a:t>
            </a:r>
            <a:r>
              <a:rPr lang="en-US" sz="1800">
                <a:solidFill>
                  <a:srgbClr val="0A0A0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804300" y="148575"/>
            <a:ext cx="107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Casos de Sucesso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00" y="1808038"/>
            <a:ext cx="4788998" cy="25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676700" y="4354450"/>
            <a:ext cx="411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</a:t>
            </a:r>
            <a:r>
              <a:rPr lang="en-US" sz="1700">
                <a:solidFill>
                  <a:srgbClr val="1D1E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odelagem estatística e dashboard de monitoramento preditivo no combate a pandemia da COVID-19.</a:t>
            </a:r>
            <a:endParaRPr sz="1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4" name="Google Shape;84;p1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288" y="1942923"/>
            <a:ext cx="4553352" cy="22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/>
        </p:nvSpPr>
        <p:spPr>
          <a:xfrm>
            <a:off x="6614725" y="4572000"/>
            <a:ext cx="3970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A0A0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Avaliação de impacto de políticas públicas</a:t>
            </a:r>
            <a:endParaRPr sz="2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